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0" r:id="rId8"/>
    <p:sldId id="261" r:id="rId9"/>
    <p:sldId id="262" r:id="rId10"/>
    <p:sldId id="263" r:id="rId11"/>
    <p:sldId id="264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-34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805F-FF0F-4BAA-A3A3-E4F945D687F8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5C51-60B3-48EF-AA78-DB950F30DBA2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676B-6E73-4E3B-A9B3-4966DB9B52A5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F3A6-CC5D-4649-8527-DB0C21FDDFD9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B6F927C-B73E-4F9D-ADFE-F6E23BD7CEE8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FFFF-984A-4EE5-9BF2-EC9310C878F1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71C1-B42E-4A60-A25F-0185B888604B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6292-3725-4763-8973-4C59F0403D99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96D1-8909-469F-911A-4C12C68BF5D9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73BC-5D11-4675-B334-102E1E8C9B50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7B8E45F-652B-4E89-8925-000B0AB8FD98}" type="datetimeFigureOut">
              <a:rPr lang="en-US" dirty="0"/>
              <a:t>10/18/2018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C4A3462A-2D5B-48AF-A3D4-EF8A90A50A80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A83D99D-3E40-4ECC-92B9-CF88F8B81F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/>
              <a:t>Die Frau als Führungsperson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8C83DBBC-1311-4C64-996B-371F01E4DA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/>
              <a:t>Philipp Reichen, </a:t>
            </a:r>
            <a:r>
              <a:rPr lang="de-CH" dirty="0" err="1"/>
              <a:t>dipl.</a:t>
            </a:r>
            <a:r>
              <a:rPr lang="de-CH" dirty="0"/>
              <a:t> Pflegefachmann </a:t>
            </a:r>
            <a:r>
              <a:rPr lang="de-CH" dirty="0" err="1"/>
              <a:t>Höfa</a:t>
            </a:r>
            <a:r>
              <a:rPr lang="de-CH" dirty="0"/>
              <a:t> 1, MAS </a:t>
            </a:r>
            <a:r>
              <a:rPr lang="de-CH" dirty="0" err="1"/>
              <a:t>a&amp;pe</a:t>
            </a:r>
            <a:r>
              <a:rPr lang="de-CH" dirty="0"/>
              <a:t>, </a:t>
            </a:r>
            <a:r>
              <a:rPr lang="de-CH" dirty="0" err="1"/>
              <a:t>zert</a:t>
            </a:r>
            <a:r>
              <a:rPr lang="de-CH" dirty="0"/>
              <a:t>. </a:t>
            </a:r>
            <a:r>
              <a:rPr lang="de-CH" dirty="0" err="1"/>
              <a:t>ProDeMa</a:t>
            </a:r>
            <a:r>
              <a:rPr lang="de-CH" dirty="0"/>
              <a:t>-Trainer</a:t>
            </a:r>
          </a:p>
          <a:p>
            <a:r>
              <a:rPr lang="de-CH" dirty="0" err="1"/>
              <a:t>Ir</a:t>
            </a:r>
            <a:r>
              <a:rPr lang="de-CH" dirty="0"/>
              <a:t> Mansarde, Beratungen und Mehr…</a:t>
            </a:r>
          </a:p>
        </p:txBody>
      </p:sp>
    </p:spTree>
    <p:extLst>
      <p:ext uri="{BB962C8B-B14F-4D97-AF65-F5344CB8AC3E}">
        <p14:creationId xmlns:p14="http://schemas.microsoft.com/office/powerpoint/2010/main" val="146319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FB8DA33-17D3-4A60-B1BC-0B201F9F8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Was braucht die Frau in der Führung?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F463AEC8-E243-4E9B-8744-2C06008D45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Mach die keine Gedanken darüber wie du wahrgenommen wirst</a:t>
            </a:r>
          </a:p>
          <a:p>
            <a:r>
              <a:rPr lang="de-CH" dirty="0"/>
              <a:t>Bleibe sachlich aber freundlich</a:t>
            </a:r>
          </a:p>
          <a:p>
            <a:r>
              <a:rPr lang="de-CH" dirty="0"/>
              <a:t>Achte auf eine sachdienliche Sprache</a:t>
            </a:r>
          </a:p>
          <a:p>
            <a:r>
              <a:rPr lang="de-CH" dirty="0"/>
              <a:t>Bleibe klar in der Sache</a:t>
            </a:r>
          </a:p>
          <a:p>
            <a:r>
              <a:rPr lang="de-CH" dirty="0"/>
              <a:t>Kommuniziere niemals nur das Nötigste</a:t>
            </a:r>
          </a:p>
          <a:p>
            <a:r>
              <a:rPr lang="de-CH" dirty="0"/>
              <a:t>Unterscheide nicht zwischen Mann und Frau</a:t>
            </a:r>
          </a:p>
          <a:p>
            <a:r>
              <a:rPr lang="de-CH" dirty="0"/>
              <a:t>Bleibe menschlich</a:t>
            </a:r>
          </a:p>
        </p:txBody>
      </p:sp>
    </p:spTree>
    <p:extLst>
      <p:ext uri="{BB962C8B-B14F-4D97-AF65-F5344CB8AC3E}">
        <p14:creationId xmlns:p14="http://schemas.microsoft.com/office/powerpoint/2010/main" val="2234795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9708661-C627-45E8-9E83-C7DE2B31C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Warum Frauen führen sollen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6D2B60AD-C109-405D-8125-18E281C71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Kompetenz und Zielstrebigkeit</a:t>
            </a:r>
          </a:p>
          <a:p>
            <a:r>
              <a:rPr lang="de-CH" dirty="0"/>
              <a:t>Selbstbewusstsein</a:t>
            </a:r>
          </a:p>
          <a:p>
            <a:r>
              <a:rPr lang="de-CH" dirty="0"/>
              <a:t>Überzeugungskraft und Begeisterungsfähigkeit</a:t>
            </a:r>
          </a:p>
          <a:p>
            <a:r>
              <a:rPr lang="de-CH" dirty="0"/>
              <a:t>Kommunikationsstärke</a:t>
            </a:r>
          </a:p>
          <a:p>
            <a:r>
              <a:rPr lang="de-CH" dirty="0"/>
              <a:t>Small Talk Profis</a:t>
            </a:r>
          </a:p>
          <a:p>
            <a:r>
              <a:rPr lang="de-CH" dirty="0"/>
              <a:t>Mentale Stärke und Power</a:t>
            </a:r>
          </a:p>
          <a:p>
            <a:r>
              <a:rPr lang="de-CH" dirty="0"/>
              <a:t>Fleiss</a:t>
            </a:r>
          </a:p>
          <a:p>
            <a:r>
              <a:rPr lang="de-CH" dirty="0"/>
              <a:t>Weitblick</a:t>
            </a:r>
          </a:p>
          <a:p>
            <a:r>
              <a:rPr lang="de-CH" dirty="0"/>
              <a:t>Teamfähigkeit</a:t>
            </a:r>
          </a:p>
        </p:txBody>
      </p:sp>
    </p:spTree>
    <p:extLst>
      <p:ext uri="{BB962C8B-B14F-4D97-AF65-F5344CB8AC3E}">
        <p14:creationId xmlns:p14="http://schemas.microsoft.com/office/powerpoint/2010/main" val="3271682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9211F2E-6F4E-422B-98F8-433271E00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Fragen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A1FD9344-FCC9-4BD0-9538-D5FB7C97A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Wünsche</a:t>
            </a:r>
          </a:p>
          <a:p>
            <a:r>
              <a:rPr lang="de-CH" dirty="0"/>
              <a:t>Anregungen </a:t>
            </a:r>
          </a:p>
          <a:p>
            <a:r>
              <a:rPr lang="de-CH" dirty="0"/>
              <a:t>Reizungen</a:t>
            </a:r>
          </a:p>
          <a:p>
            <a:pPr marL="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39492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B797A78-4683-495E-9DA6-B1484411C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Inhalt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D53D950B-325D-4DF9-838F-ABF1B09E3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/>
              <a:t>Führung; was ist das?</a:t>
            </a:r>
          </a:p>
          <a:p>
            <a:r>
              <a:rPr lang="de-CH" dirty="0"/>
              <a:t>Führungsstile</a:t>
            </a:r>
          </a:p>
          <a:p>
            <a:r>
              <a:rPr lang="de-CH" dirty="0"/>
              <a:t>Führungstypen</a:t>
            </a:r>
          </a:p>
          <a:p>
            <a:r>
              <a:rPr lang="de-CH" dirty="0"/>
              <a:t>Führungspersönlichkeit</a:t>
            </a:r>
          </a:p>
          <a:p>
            <a:r>
              <a:rPr lang="de-CH" dirty="0"/>
              <a:t>Die Rolle der Frau </a:t>
            </a:r>
          </a:p>
          <a:p>
            <a:r>
              <a:rPr lang="de-CH" dirty="0"/>
              <a:t>Stereotypen im Vergleich</a:t>
            </a:r>
          </a:p>
          <a:p>
            <a:r>
              <a:rPr lang="de-CH" dirty="0"/>
              <a:t>Frauen in der Führung</a:t>
            </a:r>
          </a:p>
          <a:p>
            <a:r>
              <a:rPr lang="de-CH" dirty="0"/>
              <a:t>Was braucht die Frau in der Führung?</a:t>
            </a:r>
          </a:p>
          <a:p>
            <a:r>
              <a:rPr lang="de-CH" dirty="0"/>
              <a:t>Warum Frauen führen sollen</a:t>
            </a:r>
          </a:p>
          <a:p>
            <a:pPr marL="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5018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F5FD207-93B4-4DFE-BAE8-1EE5E5436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Führung; was ist das?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6867BB64-99C7-43B0-8CE9-C1267D847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/>
              <a:t>50 verschiedene Definitionen von Führung</a:t>
            </a:r>
          </a:p>
          <a:p>
            <a:r>
              <a:rPr lang="de-CH" dirty="0"/>
              <a:t>Unterschied zwischen Management und Leadership</a:t>
            </a:r>
          </a:p>
          <a:p>
            <a:r>
              <a:rPr lang="de-CH" dirty="0"/>
              <a:t>Wörterbuch Definition</a:t>
            </a:r>
          </a:p>
          <a:p>
            <a:r>
              <a:rPr lang="de-CH" dirty="0"/>
              <a:t>Definition von Führung für mich persönlich:</a:t>
            </a:r>
          </a:p>
          <a:p>
            <a:endParaRPr lang="de-CH" dirty="0"/>
          </a:p>
          <a:p>
            <a:pPr lvl="1"/>
            <a:r>
              <a:rPr lang="de-DE" b="1" dirty="0"/>
              <a:t>»</a:t>
            </a:r>
            <a:r>
              <a:rPr lang="de-DE" dirty="0"/>
              <a:t>Führung heißt</a:t>
            </a:r>
            <a:r>
              <a:rPr lang="de-DE" b="1" dirty="0"/>
              <a:t>,</a:t>
            </a:r>
            <a:r>
              <a:rPr lang="de-DE" dirty="0"/>
              <a:t> die Energie der Mitarbeiter auf Handlungen auszurichten, um einen von der Führungskraft gewünschten Zustand in der Zukunft zu erreichen, und die Energie der Mitarbeiter auf Dauer zu mehren.</a:t>
            </a:r>
            <a:r>
              <a:rPr lang="de-DE" b="1" dirty="0"/>
              <a:t>«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0517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12A8E14-C961-4342-A5A7-688F7C1C3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Führungsstile </a:t>
            </a:r>
            <a:r>
              <a:rPr lang="de-CH" sz="2400" dirty="0"/>
              <a:t>(nach Weber und Levine)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D35B14B3-40A0-4352-85CB-33D064075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Autoritär</a:t>
            </a:r>
          </a:p>
          <a:p>
            <a:r>
              <a:rPr lang="de-CH" dirty="0"/>
              <a:t>Charismatisch</a:t>
            </a:r>
          </a:p>
          <a:p>
            <a:r>
              <a:rPr lang="de-CH" dirty="0"/>
              <a:t>Bürokratisch</a:t>
            </a:r>
          </a:p>
          <a:p>
            <a:r>
              <a:rPr lang="de-CH" dirty="0"/>
              <a:t>Kooperativ</a:t>
            </a:r>
          </a:p>
          <a:p>
            <a:r>
              <a:rPr lang="de-CH" dirty="0"/>
              <a:t>Laissez-Faire</a:t>
            </a:r>
          </a:p>
          <a:p>
            <a:r>
              <a:rPr lang="de-CH" dirty="0"/>
              <a:t>Situativ</a:t>
            </a:r>
          </a:p>
          <a:p>
            <a:r>
              <a:rPr lang="de-CH" dirty="0"/>
              <a:t>Agil</a:t>
            </a:r>
          </a:p>
        </p:txBody>
      </p:sp>
    </p:spTree>
    <p:extLst>
      <p:ext uri="{BB962C8B-B14F-4D97-AF65-F5344CB8AC3E}">
        <p14:creationId xmlns:p14="http://schemas.microsoft.com/office/powerpoint/2010/main" val="384241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DEC7387-10B6-4998-BC4A-E515E8394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Typen der Arbeitenden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ACD61804-F181-498D-A889-5D5EC6D48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Dauer</a:t>
            </a:r>
          </a:p>
          <a:p>
            <a:pPr lvl="1"/>
            <a:r>
              <a:rPr lang="de-CH" dirty="0"/>
              <a:t>Der Fells in der Brandung</a:t>
            </a:r>
          </a:p>
          <a:p>
            <a:r>
              <a:rPr lang="de-CH" dirty="0"/>
              <a:t>Distanz</a:t>
            </a:r>
          </a:p>
          <a:p>
            <a:pPr lvl="1"/>
            <a:r>
              <a:rPr lang="de-CH" dirty="0"/>
              <a:t>Analytisch und kühl</a:t>
            </a:r>
          </a:p>
          <a:p>
            <a:r>
              <a:rPr lang="de-CH" dirty="0"/>
              <a:t>Nähe</a:t>
            </a:r>
          </a:p>
          <a:p>
            <a:pPr lvl="1"/>
            <a:r>
              <a:rPr lang="de-CH" dirty="0"/>
              <a:t>Kommunikativ und teamfähig</a:t>
            </a:r>
          </a:p>
          <a:p>
            <a:r>
              <a:rPr lang="de-CH" dirty="0"/>
              <a:t>Wechsel</a:t>
            </a:r>
          </a:p>
          <a:p>
            <a:pPr lvl="1"/>
            <a:r>
              <a:rPr lang="de-CH" dirty="0"/>
              <a:t>Sucht Herausforderungen</a:t>
            </a:r>
          </a:p>
        </p:txBody>
      </p:sp>
    </p:spTree>
    <p:extLst>
      <p:ext uri="{BB962C8B-B14F-4D97-AF65-F5344CB8AC3E}">
        <p14:creationId xmlns:p14="http://schemas.microsoft.com/office/powerpoint/2010/main" val="1903504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D32838E-BDE3-4380-922B-D912AEB74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Führungspersönlichkeit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2C1B6E44-5AEA-40B4-8351-3AA7DD152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3"/>
          <a:lstStyle/>
          <a:p>
            <a:pPr marL="0" indent="0">
              <a:buNone/>
            </a:pPr>
            <a:r>
              <a:rPr lang="de-CH" dirty="0"/>
              <a:t>Eigene Persönlichkeit</a:t>
            </a:r>
          </a:p>
          <a:p>
            <a:r>
              <a:rPr lang="de-CH" dirty="0"/>
              <a:t>Autorität</a:t>
            </a:r>
          </a:p>
          <a:p>
            <a:r>
              <a:rPr lang="de-CH" dirty="0"/>
              <a:t>Bestimmtheit</a:t>
            </a:r>
          </a:p>
          <a:p>
            <a:r>
              <a:rPr lang="de-CH" dirty="0"/>
              <a:t>Verantwortlichkeit</a:t>
            </a:r>
          </a:p>
          <a:p>
            <a:r>
              <a:rPr lang="de-CH" dirty="0"/>
              <a:t>Ansprechbarkeit</a:t>
            </a:r>
          </a:p>
          <a:p>
            <a:r>
              <a:rPr lang="de-CH" dirty="0"/>
              <a:t>Zugehörigkeit</a:t>
            </a:r>
          </a:p>
          <a:p>
            <a:r>
              <a:rPr lang="de-CH" dirty="0"/>
              <a:t>Zustimmung</a:t>
            </a:r>
          </a:p>
          <a:p>
            <a:r>
              <a:rPr lang="de-CH" dirty="0"/>
              <a:t>Freundlichkeit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dirty="0"/>
              <a:t>Soziale und methodische Kompetenzen</a:t>
            </a:r>
          </a:p>
          <a:p>
            <a:r>
              <a:rPr lang="de-CH" dirty="0"/>
              <a:t>Selbstwertgefühl</a:t>
            </a:r>
          </a:p>
          <a:p>
            <a:r>
              <a:rPr lang="de-CH" dirty="0"/>
              <a:t>Selbstvertrauen</a:t>
            </a:r>
          </a:p>
          <a:p>
            <a:r>
              <a:rPr lang="de-CH" dirty="0"/>
              <a:t>Konfliktfähigkeit</a:t>
            </a:r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pPr marL="0" indent="0">
              <a:buNone/>
            </a:pPr>
            <a:r>
              <a:rPr lang="de-CH" dirty="0"/>
              <a:t>Fachliche Kompetenzen</a:t>
            </a:r>
          </a:p>
          <a:p>
            <a:r>
              <a:rPr lang="de-CH" dirty="0"/>
              <a:t>Fachwissen</a:t>
            </a:r>
          </a:p>
          <a:p>
            <a:r>
              <a:rPr lang="de-CH" dirty="0"/>
              <a:t>Weiterentwicklung</a:t>
            </a:r>
          </a:p>
          <a:p>
            <a:r>
              <a:rPr lang="de-CH" dirty="0"/>
              <a:t>Qualifikation</a:t>
            </a:r>
          </a:p>
        </p:txBody>
      </p:sp>
    </p:spTree>
    <p:extLst>
      <p:ext uri="{BB962C8B-B14F-4D97-AF65-F5344CB8AC3E}">
        <p14:creationId xmlns:p14="http://schemas.microsoft.com/office/powerpoint/2010/main" val="1853725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97BC8E1-7109-4659-85ED-19179A9E9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Die Rolle der Frau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D52DC7EC-EEBA-4B6E-85BB-14A70865A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19. Jahrhundert</a:t>
            </a:r>
          </a:p>
          <a:p>
            <a:pPr lvl="1"/>
            <a:r>
              <a:rPr lang="de-CH" dirty="0"/>
              <a:t>Bildung, Heirat, Aufgaben</a:t>
            </a:r>
          </a:p>
          <a:p>
            <a:r>
              <a:rPr lang="de-CH" dirty="0"/>
              <a:t>Jahrhundertwende</a:t>
            </a:r>
          </a:p>
          <a:p>
            <a:pPr lvl="1"/>
            <a:r>
              <a:rPr lang="de-CH" dirty="0"/>
              <a:t>Bildung, Heirat, Aufgaben</a:t>
            </a:r>
          </a:p>
          <a:p>
            <a:r>
              <a:rPr lang="de-CH" dirty="0"/>
              <a:t>40er - 50er Jahre</a:t>
            </a:r>
          </a:p>
          <a:p>
            <a:pPr lvl="1"/>
            <a:r>
              <a:rPr lang="de-CH" dirty="0"/>
              <a:t>Bildung, Heirat, Aufgaben</a:t>
            </a:r>
          </a:p>
          <a:p>
            <a:r>
              <a:rPr lang="de-CH" dirty="0"/>
              <a:t>70er Jahre</a:t>
            </a:r>
          </a:p>
          <a:p>
            <a:pPr lvl="1"/>
            <a:r>
              <a:rPr lang="de-CH" dirty="0"/>
              <a:t>Bildung, Heirat, Aufgaben</a:t>
            </a:r>
          </a:p>
          <a:p>
            <a:r>
              <a:rPr lang="de-CH" dirty="0"/>
              <a:t>80er Jahre bis heute</a:t>
            </a:r>
          </a:p>
          <a:p>
            <a:pPr lvl="1"/>
            <a:r>
              <a:rPr lang="de-CH" dirty="0"/>
              <a:t>Bildung, Heirat, Aufgaben</a:t>
            </a:r>
          </a:p>
        </p:txBody>
      </p:sp>
    </p:spTree>
    <p:extLst>
      <p:ext uri="{BB962C8B-B14F-4D97-AF65-F5344CB8AC3E}">
        <p14:creationId xmlns:p14="http://schemas.microsoft.com/office/powerpoint/2010/main" val="385917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795E43C-F85B-4882-BF05-D1C335148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Stereotypen im Vergleich</a:t>
            </a:r>
          </a:p>
        </p:txBody>
      </p:sp>
      <p:graphicFrame>
        <p:nvGraphicFramePr>
          <p:cNvPr id="5" name="Inhaltsplatzhalter 4">
            <a:extLst>
              <a:ext uri="{FF2B5EF4-FFF2-40B4-BE49-F238E27FC236}">
                <a16:creationId xmlns:a16="http://schemas.microsoft.com/office/drawing/2014/main" xmlns="" id="{0843AE25-157B-4001-A8CE-B3AC990502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1353818"/>
              </p:ext>
            </p:extLst>
          </p:nvPr>
        </p:nvGraphicFramePr>
        <p:xfrm>
          <a:off x="1069975" y="2120900"/>
          <a:ext cx="100584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xmlns="" val="4001083894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xmlns="" val="28377915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CH" dirty="0"/>
                        <a:t>Frau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Mann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923554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/>
                        <a:t>Können sich schlecht durchsetzen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Können sich gut durchsetzen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80908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/>
                        <a:t>Sind beliebt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Sind unbeliebt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18020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/>
                        <a:t>Wenig respektiert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Respektiert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93661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/>
                        <a:t>Wollen Anerkennung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Wollen Wettbewerb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3884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/>
                        <a:t>Wollen Wertschätzung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Wollen Macht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43897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/>
                        <a:t>Wollen Ziele erreichen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Wollen Erfolg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66526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/>
                        <a:t>Mehr Freiraum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Viel Kontrolle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57643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999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9773A2A-398E-4DC2-948E-694B3811E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Frauen in der Führung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3A325A44-8D7D-4ABF-8934-346CCA38B4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de-CH" dirty="0"/>
              <a:t>Jeanne d`Arc</a:t>
            </a:r>
          </a:p>
          <a:p>
            <a:r>
              <a:rPr lang="de-CH" dirty="0"/>
              <a:t>Elisabeth 1.</a:t>
            </a:r>
          </a:p>
          <a:p>
            <a:r>
              <a:rPr lang="de-CH" dirty="0"/>
              <a:t>Maria Stuart</a:t>
            </a:r>
          </a:p>
          <a:p>
            <a:r>
              <a:rPr lang="de-CH" dirty="0"/>
              <a:t>Maria Theresia</a:t>
            </a:r>
          </a:p>
          <a:p>
            <a:r>
              <a:rPr lang="de-CH" dirty="0"/>
              <a:t>Katharina die Grosse</a:t>
            </a:r>
          </a:p>
          <a:p>
            <a:r>
              <a:rPr lang="de-CH" dirty="0"/>
              <a:t>Victoria</a:t>
            </a:r>
          </a:p>
          <a:p>
            <a:r>
              <a:rPr lang="de-CH" dirty="0"/>
              <a:t>Elisabeth von Österreich-Ungarn</a:t>
            </a:r>
          </a:p>
          <a:p>
            <a:r>
              <a:rPr lang="de-CH" dirty="0"/>
              <a:t>Coco Chanel</a:t>
            </a:r>
          </a:p>
          <a:p>
            <a:r>
              <a:rPr lang="de-CH" dirty="0"/>
              <a:t>Margret Thatcher</a:t>
            </a:r>
          </a:p>
          <a:p>
            <a:r>
              <a:rPr lang="de-CH" dirty="0"/>
              <a:t>Elisabeth 2.</a:t>
            </a:r>
          </a:p>
          <a:p>
            <a:r>
              <a:rPr lang="de-CH" dirty="0"/>
              <a:t>Angela Merkel</a:t>
            </a:r>
          </a:p>
          <a:p>
            <a:r>
              <a:rPr lang="de-CH" dirty="0"/>
              <a:t>Diana Spencer</a:t>
            </a:r>
          </a:p>
          <a:p>
            <a:r>
              <a:rPr lang="de-CH" dirty="0"/>
              <a:t>Beatrix</a:t>
            </a:r>
          </a:p>
          <a:p>
            <a:r>
              <a:rPr lang="de-CH" dirty="0"/>
              <a:t>Rita Süssmuth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09521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8E89CD47-BF55-4DDE-B823-2283AA7E76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TM03090434[[fn=Holzart]]</Template>
  <TotalTime>0</TotalTime>
  <Words>328</Words>
  <Application>Microsoft Office PowerPoint</Application>
  <PresentationFormat>Benutzerdefiniert</PresentationFormat>
  <Paragraphs>124</Paragraphs>
  <Slides>12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Holzart</vt:lpstr>
      <vt:lpstr>Die Frau als Führungsperson</vt:lpstr>
      <vt:lpstr>Inhalt</vt:lpstr>
      <vt:lpstr>Führung; was ist das?</vt:lpstr>
      <vt:lpstr>Führungsstile (nach Weber und Levine)</vt:lpstr>
      <vt:lpstr>Typen der Arbeitenden</vt:lpstr>
      <vt:lpstr>Führungspersönlichkeit</vt:lpstr>
      <vt:lpstr>Die Rolle der Frau</vt:lpstr>
      <vt:lpstr>Stereotypen im Vergleich</vt:lpstr>
      <vt:lpstr>Frauen in der Führung</vt:lpstr>
      <vt:lpstr>Was braucht die Frau in der Führung?</vt:lpstr>
      <vt:lpstr>Warum Frauen führen sollen</vt:lpstr>
      <vt:lpstr>Fragen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Frau als Führungsperson</dc:title>
  <dc:creator>Philipp Reichen</dc:creator>
  <cp:lastModifiedBy>Philipp Reichen</cp:lastModifiedBy>
  <cp:revision>11</cp:revision>
  <dcterms:created xsi:type="dcterms:W3CDTF">2018-10-16T06:52:42Z</dcterms:created>
  <dcterms:modified xsi:type="dcterms:W3CDTF">2018-10-18T13:00:55Z</dcterms:modified>
</cp:coreProperties>
</file>